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135.png" Type="http://schemas.openxmlformats.org/officeDocument/2006/relationships/image"/><Relationship Id="rId5" Target="../media/image136.png" Type="http://schemas.openxmlformats.org/officeDocument/2006/relationships/image"/><Relationship Id="rId6" Target="../media/image137.png" Type="http://schemas.openxmlformats.org/officeDocument/2006/relationships/image"/><Relationship Id="rId7" Target="../media/image13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7.png" Type="http://schemas.openxmlformats.org/officeDocument/2006/relationships/image"/><Relationship Id="rId11" Target="../media/image148.png" Type="http://schemas.openxmlformats.org/officeDocument/2006/relationships/image"/><Relationship Id="rId12" Target="../media/image149.png" Type="http://schemas.openxmlformats.org/officeDocument/2006/relationships/image"/><Relationship Id="rId13" Target="../media/image150.png" Type="http://schemas.openxmlformats.org/officeDocument/2006/relationships/image"/><Relationship Id="rId2" Target="../media/image139.png" Type="http://schemas.openxmlformats.org/officeDocument/2006/relationships/image"/><Relationship Id="rId3" Target="../media/image140.png" Type="http://schemas.openxmlformats.org/officeDocument/2006/relationships/image"/><Relationship Id="rId4" Target="../media/image141.png" Type="http://schemas.openxmlformats.org/officeDocument/2006/relationships/image"/><Relationship Id="rId5" Target="../media/image142.png" Type="http://schemas.openxmlformats.org/officeDocument/2006/relationships/image"/><Relationship Id="rId6" Target="../media/image143.png" Type="http://schemas.openxmlformats.org/officeDocument/2006/relationships/image"/><Relationship Id="rId7" Target="../media/image144.png" Type="http://schemas.openxmlformats.org/officeDocument/2006/relationships/image"/><Relationship Id="rId8" Target="../media/image145.png" Type="http://schemas.openxmlformats.org/officeDocument/2006/relationships/image"/><Relationship Id="rId9" Target="../media/image14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0.png" Type="http://schemas.openxmlformats.org/officeDocument/2006/relationships/image"/><Relationship Id="rId11" Target="../media/image161.png" Type="http://schemas.openxmlformats.org/officeDocument/2006/relationships/image"/><Relationship Id="rId12" Target="../media/image162.png" Type="http://schemas.openxmlformats.org/officeDocument/2006/relationships/image"/><Relationship Id="rId13" Target="../media/image163.png" Type="http://schemas.openxmlformats.org/officeDocument/2006/relationships/image"/><Relationship Id="rId14" Target="../media/image164.png" Type="http://schemas.openxmlformats.org/officeDocument/2006/relationships/image"/><Relationship Id="rId15" Target="../media/image165.png" Type="http://schemas.openxmlformats.org/officeDocument/2006/relationships/image"/><Relationship Id="rId16" Target="../media/image166.png" Type="http://schemas.openxmlformats.org/officeDocument/2006/relationships/image"/><Relationship Id="rId2" Target="../media/image152.png" Type="http://schemas.openxmlformats.org/officeDocument/2006/relationships/image"/><Relationship Id="rId3" Target="../media/image153.png" Type="http://schemas.openxmlformats.org/officeDocument/2006/relationships/image"/><Relationship Id="rId4" Target="../media/image154.png" Type="http://schemas.openxmlformats.org/officeDocument/2006/relationships/image"/><Relationship Id="rId5" Target="../media/image155.png" Type="http://schemas.openxmlformats.org/officeDocument/2006/relationships/image"/><Relationship Id="rId6" Target="../media/image156.png" Type="http://schemas.openxmlformats.org/officeDocument/2006/relationships/image"/><Relationship Id="rId7" Target="../media/image157.png" Type="http://schemas.openxmlformats.org/officeDocument/2006/relationships/image"/><Relationship Id="rId8" Target="../media/image158.png" Type="http://schemas.openxmlformats.org/officeDocument/2006/relationships/image"/><Relationship Id="rId9" Target="../media/image15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5.png" Type="http://schemas.openxmlformats.org/officeDocument/2006/relationships/image"/><Relationship Id="rId11" Target="../media/image164.png" Type="http://schemas.openxmlformats.org/officeDocument/2006/relationships/image"/><Relationship Id="rId12" Target="../media/image165.png" Type="http://schemas.openxmlformats.org/officeDocument/2006/relationships/image"/><Relationship Id="rId13" Target="../media/image166.png" Type="http://schemas.openxmlformats.org/officeDocument/2006/relationships/image"/><Relationship Id="rId2" Target="../media/image167.png" Type="http://schemas.openxmlformats.org/officeDocument/2006/relationships/image"/><Relationship Id="rId3" Target="../media/image168.png" Type="http://schemas.openxmlformats.org/officeDocument/2006/relationships/image"/><Relationship Id="rId4" Target="../media/image169.png" Type="http://schemas.openxmlformats.org/officeDocument/2006/relationships/image"/><Relationship Id="rId5" Target="../media/image170.png" Type="http://schemas.openxmlformats.org/officeDocument/2006/relationships/image"/><Relationship Id="rId6" Target="../media/image171.png" Type="http://schemas.openxmlformats.org/officeDocument/2006/relationships/image"/><Relationship Id="rId7" Target="../media/image172.png" Type="http://schemas.openxmlformats.org/officeDocument/2006/relationships/image"/><Relationship Id="rId8" Target="../media/image173.png" Type="http://schemas.openxmlformats.org/officeDocument/2006/relationships/image"/><Relationship Id="rId9" Target="../media/image17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4.png" Type="http://schemas.openxmlformats.org/officeDocument/2006/relationships/image"/><Relationship Id="rId11" Target="../media/image185.png" Type="http://schemas.openxmlformats.org/officeDocument/2006/relationships/image"/><Relationship Id="rId12" Target="../media/image186.png" Type="http://schemas.openxmlformats.org/officeDocument/2006/relationships/image"/><Relationship Id="rId13" Target="../media/image187.png" Type="http://schemas.openxmlformats.org/officeDocument/2006/relationships/image"/><Relationship Id="rId14" Target="../media/image188.png" Type="http://schemas.openxmlformats.org/officeDocument/2006/relationships/image"/><Relationship Id="rId15" Target="../media/image189.png" Type="http://schemas.openxmlformats.org/officeDocument/2006/relationships/image"/><Relationship Id="rId16" Target="../media/image164.png" Type="http://schemas.openxmlformats.org/officeDocument/2006/relationships/image"/><Relationship Id="rId17" Target="../media/image165.png" Type="http://schemas.openxmlformats.org/officeDocument/2006/relationships/image"/><Relationship Id="rId18" Target="../media/image166.png" Type="http://schemas.openxmlformats.org/officeDocument/2006/relationships/image"/><Relationship Id="rId2" Target="../media/image176.png" Type="http://schemas.openxmlformats.org/officeDocument/2006/relationships/image"/><Relationship Id="rId3" Target="../media/image177.png" Type="http://schemas.openxmlformats.org/officeDocument/2006/relationships/image"/><Relationship Id="rId4" Target="../media/image178.png" Type="http://schemas.openxmlformats.org/officeDocument/2006/relationships/image"/><Relationship Id="rId5" Target="../media/image179.png" Type="http://schemas.openxmlformats.org/officeDocument/2006/relationships/image"/><Relationship Id="rId6" Target="../media/image180.png" Type="http://schemas.openxmlformats.org/officeDocument/2006/relationships/image"/><Relationship Id="rId7" Target="../media/image181.png" Type="http://schemas.openxmlformats.org/officeDocument/2006/relationships/image"/><Relationship Id="rId8" Target="../media/image182.png" Type="http://schemas.openxmlformats.org/officeDocument/2006/relationships/image"/><Relationship Id="rId9" Target="../media/image18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5.png" Type="http://schemas.openxmlformats.org/officeDocument/2006/relationships/image"/><Relationship Id="rId11" Target="../media/image166.png" Type="http://schemas.openxmlformats.org/officeDocument/2006/relationships/image"/><Relationship Id="rId12" Target="../media/image197.png" Type="http://schemas.openxmlformats.org/officeDocument/2006/relationships/image"/><Relationship Id="rId2" Target="../media/image190.png" Type="http://schemas.openxmlformats.org/officeDocument/2006/relationships/image"/><Relationship Id="rId3" Target="../media/image191.png" Type="http://schemas.openxmlformats.org/officeDocument/2006/relationships/image"/><Relationship Id="rId4" Target="../media/image192.png" Type="http://schemas.openxmlformats.org/officeDocument/2006/relationships/image"/><Relationship Id="rId5" Target="../media/image193.png" Type="http://schemas.openxmlformats.org/officeDocument/2006/relationships/image"/><Relationship Id="rId6" Target="../media/image194.png" Type="http://schemas.openxmlformats.org/officeDocument/2006/relationships/image"/><Relationship Id="rId7" Target="../media/image195.png" Type="http://schemas.openxmlformats.org/officeDocument/2006/relationships/image"/><Relationship Id="rId8" Target="../media/image196.png" Type="http://schemas.openxmlformats.org/officeDocument/2006/relationships/image"/><Relationship Id="rId9" Target="../media/image16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6.png" Type="http://schemas.openxmlformats.org/officeDocument/2006/relationships/image"/><Relationship Id="rId11" Target="../media/image207.png" Type="http://schemas.openxmlformats.org/officeDocument/2006/relationships/image"/><Relationship Id="rId12" Target="../media/image208.png" Type="http://schemas.openxmlformats.org/officeDocument/2006/relationships/image"/><Relationship Id="rId13" Target="../media/image209.png" Type="http://schemas.openxmlformats.org/officeDocument/2006/relationships/image"/><Relationship Id="rId14" Target="../media/image210.png" Type="http://schemas.openxmlformats.org/officeDocument/2006/relationships/image"/><Relationship Id="rId15" Target="../media/image211.png" Type="http://schemas.openxmlformats.org/officeDocument/2006/relationships/image"/><Relationship Id="rId16" Target="../media/image212.png" Type="http://schemas.openxmlformats.org/officeDocument/2006/relationships/image"/><Relationship Id="rId17" Target="../media/image213.png" Type="http://schemas.openxmlformats.org/officeDocument/2006/relationships/image"/><Relationship Id="rId18" Target="../media/image214.png" Type="http://schemas.openxmlformats.org/officeDocument/2006/relationships/image"/><Relationship Id="rId19" Target="../media/image215.png" Type="http://schemas.openxmlformats.org/officeDocument/2006/relationships/image"/><Relationship Id="rId2" Target="../media/image199.png" Type="http://schemas.openxmlformats.org/officeDocument/2006/relationships/image"/><Relationship Id="rId20" Target="../media/image216.png" Type="http://schemas.openxmlformats.org/officeDocument/2006/relationships/image"/><Relationship Id="rId21" Target="../media/image217.png" Type="http://schemas.openxmlformats.org/officeDocument/2006/relationships/image"/><Relationship Id="rId22" Target="../media/image218.png" Type="http://schemas.openxmlformats.org/officeDocument/2006/relationships/image"/><Relationship Id="rId23" Target="../media/image219.png" Type="http://schemas.openxmlformats.org/officeDocument/2006/relationships/image"/><Relationship Id="rId24" Target="../media/image220.png" Type="http://schemas.openxmlformats.org/officeDocument/2006/relationships/image"/><Relationship Id="rId3" Target="../media/image200.png" Type="http://schemas.openxmlformats.org/officeDocument/2006/relationships/image"/><Relationship Id="rId4" Target="../media/image201.png" Type="http://schemas.openxmlformats.org/officeDocument/2006/relationships/image"/><Relationship Id="rId5" Target="../media/image202.png" Type="http://schemas.openxmlformats.org/officeDocument/2006/relationships/image"/><Relationship Id="rId6" Target="../media/image203.png" Type="http://schemas.openxmlformats.org/officeDocument/2006/relationships/image"/><Relationship Id="rId7" Target="../media/image204.png" Type="http://schemas.openxmlformats.org/officeDocument/2006/relationships/image"/><Relationship Id="rId8" Target="../media/image99.png" Type="http://schemas.openxmlformats.org/officeDocument/2006/relationships/image"/><Relationship Id="rId9" Target="../media/image20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6.png" Type="http://schemas.openxmlformats.org/officeDocument/2006/relationships/image"/><Relationship Id="rId11" Target="../media/image227.png" Type="http://schemas.openxmlformats.org/officeDocument/2006/relationships/image"/><Relationship Id="rId12" Target="../media/image228.png" Type="http://schemas.openxmlformats.org/officeDocument/2006/relationships/image"/><Relationship Id="rId13" Target="../media/image229.png" Type="http://schemas.openxmlformats.org/officeDocument/2006/relationships/image"/><Relationship Id="rId14" Target="../media/image230.png" Type="http://schemas.openxmlformats.org/officeDocument/2006/relationships/image"/><Relationship Id="rId15" Target="../media/image231.png" Type="http://schemas.openxmlformats.org/officeDocument/2006/relationships/image"/><Relationship Id="rId2" Target="../media/image221.png" Type="http://schemas.openxmlformats.org/officeDocument/2006/relationships/image"/><Relationship Id="rId3" Target="../media/image200.png" Type="http://schemas.openxmlformats.org/officeDocument/2006/relationships/image"/><Relationship Id="rId4" Target="../media/image201.png" Type="http://schemas.openxmlformats.org/officeDocument/2006/relationships/image"/><Relationship Id="rId5" Target="../media/image202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14" Target="../media/image22.png" Type="http://schemas.openxmlformats.org/officeDocument/2006/relationships/image"/><Relationship Id="rId15" Target="../media/image23.png" Type="http://schemas.openxmlformats.org/officeDocument/2006/relationships/image"/><Relationship Id="rId16" Target="../media/image24.png" Type="http://schemas.openxmlformats.org/officeDocument/2006/relationships/image"/><Relationship Id="rId17" Target="../media/image25.png" Type="http://schemas.openxmlformats.org/officeDocument/2006/relationships/image"/><Relationship Id="rId18" Target="../media/image26.png" Type="http://schemas.openxmlformats.org/officeDocument/2006/relationships/image"/><Relationship Id="rId19" Target="../media/image27.png" Type="http://schemas.openxmlformats.org/officeDocument/2006/relationships/image"/><Relationship Id="rId2" Target="../media/image10.png" Type="http://schemas.openxmlformats.org/officeDocument/2006/relationships/image"/><Relationship Id="rId20" Target="../media/image28.png" Type="http://schemas.openxmlformats.org/officeDocument/2006/relationships/image"/><Relationship Id="rId21" Target="../media/image29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6.png" Type="http://schemas.openxmlformats.org/officeDocument/2006/relationships/image"/><Relationship Id="rId11" Target="../media/image153.png" Type="http://schemas.openxmlformats.org/officeDocument/2006/relationships/image"/><Relationship Id="rId12" Target="../media/image237.png" Type="http://schemas.openxmlformats.org/officeDocument/2006/relationships/image"/><Relationship Id="rId13" Target="../media/image238.png" Type="http://schemas.openxmlformats.org/officeDocument/2006/relationships/image"/><Relationship Id="rId14" Target="../media/image239.png" Type="http://schemas.openxmlformats.org/officeDocument/2006/relationships/image"/><Relationship Id="rId15" Target="../media/image240.png" Type="http://schemas.openxmlformats.org/officeDocument/2006/relationships/image"/><Relationship Id="rId16" Target="../media/image241.png" Type="http://schemas.openxmlformats.org/officeDocument/2006/relationships/image"/><Relationship Id="rId2" Target="../media/image199.png" Type="http://schemas.openxmlformats.org/officeDocument/2006/relationships/image"/><Relationship Id="rId3" Target="../media/image232.png" Type="http://schemas.openxmlformats.org/officeDocument/2006/relationships/image"/><Relationship Id="rId4" Target="../media/image200.png" Type="http://schemas.openxmlformats.org/officeDocument/2006/relationships/image"/><Relationship Id="rId5" Target="../media/image201.png" Type="http://schemas.openxmlformats.org/officeDocument/2006/relationships/image"/><Relationship Id="rId6" Target="../media/image202.png" Type="http://schemas.openxmlformats.org/officeDocument/2006/relationships/image"/><Relationship Id="rId7" Target="../media/image233.png" Type="http://schemas.openxmlformats.org/officeDocument/2006/relationships/image"/><Relationship Id="rId8" Target="../media/image234.png" Type="http://schemas.openxmlformats.org/officeDocument/2006/relationships/image"/><Relationship Id="rId9" Target="../media/image23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2.png" Type="http://schemas.openxmlformats.org/officeDocument/2006/relationships/image"/><Relationship Id="rId3" Target="../media/image199.png" Type="http://schemas.openxmlformats.org/officeDocument/2006/relationships/image"/><Relationship Id="rId4" Target="../media/image200.png" Type="http://schemas.openxmlformats.org/officeDocument/2006/relationships/image"/><Relationship Id="rId5" Target="../media/image201.png" Type="http://schemas.openxmlformats.org/officeDocument/2006/relationships/image"/><Relationship Id="rId6" Target="../media/image202.png" Type="http://schemas.openxmlformats.org/officeDocument/2006/relationships/image"/><Relationship Id="rId7" Target="../media/image24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4.png" Type="http://schemas.openxmlformats.org/officeDocument/2006/relationships/image"/><Relationship Id="rId3" Target="../media/image245.png" Type="http://schemas.openxmlformats.org/officeDocument/2006/relationships/image"/><Relationship Id="rId4" Target="../media/image246.png" Type="http://schemas.openxmlformats.org/officeDocument/2006/relationships/image"/><Relationship Id="rId5" Target="../media/image247.png" Type="http://schemas.openxmlformats.org/officeDocument/2006/relationships/image"/><Relationship Id="rId6" Target="../media/image24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5.png" Type="http://schemas.openxmlformats.org/officeDocument/2006/relationships/image"/><Relationship Id="rId11" Target="../media/image256.png" Type="http://schemas.openxmlformats.org/officeDocument/2006/relationships/image"/><Relationship Id="rId12" Target="../media/image257.png" Type="http://schemas.openxmlformats.org/officeDocument/2006/relationships/image"/><Relationship Id="rId13" Target="../media/image258.png" Type="http://schemas.openxmlformats.org/officeDocument/2006/relationships/image"/><Relationship Id="rId2" Target="../media/image199.png" Type="http://schemas.openxmlformats.org/officeDocument/2006/relationships/image"/><Relationship Id="rId3" Target="../media/image249.png" Type="http://schemas.openxmlformats.org/officeDocument/2006/relationships/image"/><Relationship Id="rId4" Target="../media/image250.png" Type="http://schemas.openxmlformats.org/officeDocument/2006/relationships/image"/><Relationship Id="rId5" Target="../media/image150.png" Type="http://schemas.openxmlformats.org/officeDocument/2006/relationships/image"/><Relationship Id="rId6" Target="../media/image251.png" Type="http://schemas.openxmlformats.org/officeDocument/2006/relationships/image"/><Relationship Id="rId7" Target="../media/image252.png" Type="http://schemas.openxmlformats.org/officeDocument/2006/relationships/image"/><Relationship Id="rId8" Target="../media/image253.png" Type="http://schemas.openxmlformats.org/officeDocument/2006/relationships/image"/><Relationship Id="rId9" Target="../media/image25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9.png" Type="http://schemas.openxmlformats.org/officeDocument/2006/relationships/image"/><Relationship Id="rId3" Target="../media/image260.png" Type="http://schemas.openxmlformats.org/officeDocument/2006/relationships/image"/><Relationship Id="rId4" Target="../media/image261.png" Type="http://schemas.openxmlformats.org/officeDocument/2006/relationships/image"/><Relationship Id="rId5" Target="../media/image262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0.png" Type="http://schemas.openxmlformats.org/officeDocument/2006/relationships/image"/><Relationship Id="rId11" Target="../media/image271.png" Type="http://schemas.openxmlformats.org/officeDocument/2006/relationships/image"/><Relationship Id="rId12" Target="../media/image272.png" Type="http://schemas.openxmlformats.org/officeDocument/2006/relationships/image"/><Relationship Id="rId13" Target="../media/image273.png" Type="http://schemas.openxmlformats.org/officeDocument/2006/relationships/image"/><Relationship Id="rId14" Target="../media/image274.png" Type="http://schemas.openxmlformats.org/officeDocument/2006/relationships/image"/><Relationship Id="rId15" Target="../media/image275.png" Type="http://schemas.openxmlformats.org/officeDocument/2006/relationships/image"/><Relationship Id="rId16" Target="../media/image276.png" Type="http://schemas.openxmlformats.org/officeDocument/2006/relationships/image"/><Relationship Id="rId17" Target="../media/image277.png" Type="http://schemas.openxmlformats.org/officeDocument/2006/relationships/image"/><Relationship Id="rId18" Target="../media/image278.png" Type="http://schemas.openxmlformats.org/officeDocument/2006/relationships/image"/><Relationship Id="rId19" Target="../media/image279.png" Type="http://schemas.openxmlformats.org/officeDocument/2006/relationships/image"/><Relationship Id="rId2" Target="../media/image263.png" Type="http://schemas.openxmlformats.org/officeDocument/2006/relationships/image"/><Relationship Id="rId20" Target="../media/image280.png" Type="http://schemas.openxmlformats.org/officeDocument/2006/relationships/image"/><Relationship Id="rId21" Target="../media/image281.png" Type="http://schemas.openxmlformats.org/officeDocument/2006/relationships/image"/><Relationship Id="rId22" Target="../media/image282.png" Type="http://schemas.openxmlformats.org/officeDocument/2006/relationships/image"/><Relationship Id="rId23" Target="../media/image283.png" Type="http://schemas.openxmlformats.org/officeDocument/2006/relationships/image"/><Relationship Id="rId24" Target="../media/image284.png" Type="http://schemas.openxmlformats.org/officeDocument/2006/relationships/image"/><Relationship Id="rId3" Target="../media/image57.png" Type="http://schemas.openxmlformats.org/officeDocument/2006/relationships/image"/><Relationship Id="rId4" Target="../media/image264.png" Type="http://schemas.openxmlformats.org/officeDocument/2006/relationships/image"/><Relationship Id="rId5" Target="../media/image265.png" Type="http://schemas.openxmlformats.org/officeDocument/2006/relationships/image"/><Relationship Id="rId6" Target="../media/image266.png" Type="http://schemas.openxmlformats.org/officeDocument/2006/relationships/image"/><Relationship Id="rId7" Target="../media/image267.png" Type="http://schemas.openxmlformats.org/officeDocument/2006/relationships/image"/><Relationship Id="rId8" Target="../media/image268.png" Type="http://schemas.openxmlformats.org/officeDocument/2006/relationships/image"/><Relationship Id="rId9" Target="../media/image26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5.png" Type="http://schemas.openxmlformats.org/officeDocument/2006/relationships/image"/><Relationship Id="rId3" Target="../media/image286.png" Type="http://schemas.openxmlformats.org/officeDocument/2006/relationships/image"/><Relationship Id="rId4" Target="../media/image287.png" Type="http://schemas.openxmlformats.org/officeDocument/2006/relationships/image"/><Relationship Id="rId5" Target="../media/image288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6.png" Type="http://schemas.openxmlformats.org/officeDocument/2006/relationships/image"/><Relationship Id="rId11" Target="../media/image284.png" Type="http://schemas.openxmlformats.org/officeDocument/2006/relationships/image"/><Relationship Id="rId12" Target="../media/image297.png" Type="http://schemas.openxmlformats.org/officeDocument/2006/relationships/image"/><Relationship Id="rId13" Target="../media/image298.png" Type="http://schemas.openxmlformats.org/officeDocument/2006/relationships/image"/><Relationship Id="rId14" Target="../media/image299.png" Type="http://schemas.openxmlformats.org/officeDocument/2006/relationships/image"/><Relationship Id="rId15" Target="../media/image300.png" Type="http://schemas.openxmlformats.org/officeDocument/2006/relationships/image"/><Relationship Id="rId16" Target="../media/image301.png" Type="http://schemas.openxmlformats.org/officeDocument/2006/relationships/image"/><Relationship Id="rId2" Target="../media/image289.png" Type="http://schemas.openxmlformats.org/officeDocument/2006/relationships/image"/><Relationship Id="rId3" Target="../media/image290.png" Type="http://schemas.openxmlformats.org/officeDocument/2006/relationships/image"/><Relationship Id="rId4" Target="../media/image291.png" Type="http://schemas.openxmlformats.org/officeDocument/2006/relationships/image"/><Relationship Id="rId5" Target="../media/image292.png" Type="http://schemas.openxmlformats.org/officeDocument/2006/relationships/image"/><Relationship Id="rId6" Target="../media/image153.png" Type="http://schemas.openxmlformats.org/officeDocument/2006/relationships/image"/><Relationship Id="rId7" Target="../media/image293.png" Type="http://schemas.openxmlformats.org/officeDocument/2006/relationships/image"/><Relationship Id="rId8" Target="../media/image294.png" Type="http://schemas.openxmlformats.org/officeDocument/2006/relationships/image"/><Relationship Id="rId9" Target="../media/image29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303.png" Type="http://schemas.openxmlformats.org/officeDocument/2006/relationships/image"/><Relationship Id="rId6" Target="../media/image30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13" Target="../media/image41.png" Type="http://schemas.openxmlformats.org/officeDocument/2006/relationships/image"/><Relationship Id="rId14" Target="../media/image42.png" Type="http://schemas.openxmlformats.org/officeDocument/2006/relationships/image"/><Relationship Id="rId15" Target="../media/image43.png" Type="http://schemas.openxmlformats.org/officeDocument/2006/relationships/image"/><Relationship Id="rId16" Target="../media/image44.png" Type="http://schemas.openxmlformats.org/officeDocument/2006/relationships/image"/><Relationship Id="rId17" Target="../media/image45.png" Type="http://schemas.openxmlformats.org/officeDocument/2006/relationships/image"/><Relationship Id="rId18" Target="../media/image46.png" Type="http://schemas.openxmlformats.org/officeDocument/2006/relationships/image"/><Relationship Id="rId19" Target="../media/image47.png" Type="http://schemas.openxmlformats.org/officeDocument/2006/relationships/image"/><Relationship Id="rId2" Target="../media/image30.png" Type="http://schemas.openxmlformats.org/officeDocument/2006/relationships/image"/><Relationship Id="rId20" Target="../media/image48.png" Type="http://schemas.openxmlformats.org/officeDocument/2006/relationships/image"/><Relationship Id="rId21" Target="../media/image49.png" Type="http://schemas.openxmlformats.org/officeDocument/2006/relationships/image"/><Relationship Id="rId22" Target="../media/image50.png" Type="http://schemas.openxmlformats.org/officeDocument/2006/relationships/image"/><Relationship Id="rId23" Target="../media/image51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png" Type="http://schemas.openxmlformats.org/officeDocument/2006/relationships/image"/><Relationship Id="rId12" Target="../media/image66.png" Type="http://schemas.openxmlformats.org/officeDocument/2006/relationships/image"/><Relationship Id="rId13" Target="../media/image67.png" Type="http://schemas.openxmlformats.org/officeDocument/2006/relationships/image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png" Type="http://schemas.openxmlformats.org/officeDocument/2006/relationships/image"/><Relationship Id="rId12" Target="../media/image78.png" Type="http://schemas.openxmlformats.org/officeDocument/2006/relationships/image"/><Relationship Id="rId13" Target="../media/image79.png" Type="http://schemas.openxmlformats.org/officeDocument/2006/relationships/image"/><Relationship Id="rId14" Target="../media/image80.png" Type="http://schemas.openxmlformats.org/officeDocument/2006/relationships/image"/><Relationship Id="rId15" Target="../media/image81.png" Type="http://schemas.openxmlformats.org/officeDocument/2006/relationships/image"/><Relationship Id="rId16" Target="../media/image82.png" Type="http://schemas.openxmlformats.org/officeDocument/2006/relationships/image"/><Relationship Id="rId17" Target="../media/image83.png" Type="http://schemas.openxmlformats.org/officeDocument/2006/relationships/image"/><Relationship Id="rId18" Target="../media/image84.png" Type="http://schemas.openxmlformats.org/officeDocument/2006/relationships/image"/><Relationship Id="rId19" Target="../media/image85.png" Type="http://schemas.openxmlformats.org/officeDocument/2006/relationships/image"/><Relationship Id="rId2" Target="../media/image68.png" Type="http://schemas.openxmlformats.org/officeDocument/2006/relationships/image"/><Relationship Id="rId20" Target="../media/image86.png" Type="http://schemas.openxmlformats.org/officeDocument/2006/relationships/image"/><Relationship Id="rId3" Target="../media/image69.png" Type="http://schemas.openxmlformats.org/officeDocument/2006/relationships/image"/><Relationship Id="rId4" Target="../media/image70.png" Type="http://schemas.openxmlformats.org/officeDocument/2006/relationships/image"/><Relationship Id="rId5" Target="../media/image71.png" Type="http://schemas.openxmlformats.org/officeDocument/2006/relationships/image"/><Relationship Id="rId6" Target="../media/image72.png" Type="http://schemas.openxmlformats.org/officeDocument/2006/relationships/image"/><Relationship Id="rId7" Target="../media/image73.png" Type="http://schemas.openxmlformats.org/officeDocument/2006/relationships/image"/><Relationship Id="rId8" Target="../media/image74.pn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png" Type="http://schemas.openxmlformats.org/officeDocument/2006/relationships/image"/><Relationship Id="rId4" Target="../media/image89.png" Type="http://schemas.openxmlformats.org/officeDocument/2006/relationships/image"/><Relationship Id="rId5" Target="../media/image90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9.png" Type="http://schemas.openxmlformats.org/officeDocument/2006/relationships/image"/><Relationship Id="rId11" Target="../media/image100.png" Type="http://schemas.openxmlformats.org/officeDocument/2006/relationships/image"/><Relationship Id="rId12" Target="../media/image101.png" Type="http://schemas.openxmlformats.org/officeDocument/2006/relationships/image"/><Relationship Id="rId13" Target="../media/image102.png" Type="http://schemas.openxmlformats.org/officeDocument/2006/relationships/image"/><Relationship Id="rId14" Target="../media/image103.png" Type="http://schemas.openxmlformats.org/officeDocument/2006/relationships/image"/><Relationship Id="rId15" Target="../media/image104.png" Type="http://schemas.openxmlformats.org/officeDocument/2006/relationships/image"/><Relationship Id="rId16" Target="../media/image105.png" Type="http://schemas.openxmlformats.org/officeDocument/2006/relationships/image"/><Relationship Id="rId17" Target="../media/image106.png" Type="http://schemas.openxmlformats.org/officeDocument/2006/relationships/image"/><Relationship Id="rId18" Target="../media/image107.png" Type="http://schemas.openxmlformats.org/officeDocument/2006/relationships/image"/><Relationship Id="rId19" Target="../media/image108.png" Type="http://schemas.openxmlformats.org/officeDocument/2006/relationships/image"/><Relationship Id="rId2" Target="../media/image91.png" Type="http://schemas.openxmlformats.org/officeDocument/2006/relationships/image"/><Relationship Id="rId20" Target="../media/image109.png" Type="http://schemas.openxmlformats.org/officeDocument/2006/relationships/image"/><Relationship Id="rId21" Target="../media/image110.png" Type="http://schemas.openxmlformats.org/officeDocument/2006/relationships/image"/><Relationship Id="rId22" Target="../media/image111.png" Type="http://schemas.openxmlformats.org/officeDocument/2006/relationships/image"/><Relationship Id="rId23" Target="../media/image112.png" Type="http://schemas.openxmlformats.org/officeDocument/2006/relationships/image"/><Relationship Id="rId24" Target="../media/image113.png" Type="http://schemas.openxmlformats.org/officeDocument/2006/relationships/image"/><Relationship Id="rId25" Target="../media/image114.png" Type="http://schemas.openxmlformats.org/officeDocument/2006/relationships/image"/><Relationship Id="rId3" Target="../media/image92.png" Type="http://schemas.openxmlformats.org/officeDocument/2006/relationships/image"/><Relationship Id="rId4" Target="../media/image93.png" Type="http://schemas.openxmlformats.org/officeDocument/2006/relationships/image"/><Relationship Id="rId5" Target="../media/image94.png" Type="http://schemas.openxmlformats.org/officeDocument/2006/relationships/image"/><Relationship Id="rId6" Target="../media/image95.png" Type="http://schemas.openxmlformats.org/officeDocument/2006/relationships/image"/><Relationship Id="rId7" Target="../media/image96.png" Type="http://schemas.openxmlformats.org/officeDocument/2006/relationships/image"/><Relationship Id="rId8" Target="../media/image97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6.png" Type="http://schemas.openxmlformats.org/officeDocument/2006/relationships/image"/><Relationship Id="rId11" Target="../media/image117.png" Type="http://schemas.openxmlformats.org/officeDocument/2006/relationships/image"/><Relationship Id="rId12" Target="../media/image118.png" Type="http://schemas.openxmlformats.org/officeDocument/2006/relationships/image"/><Relationship Id="rId13" Target="../media/image119.png" Type="http://schemas.openxmlformats.org/officeDocument/2006/relationships/image"/><Relationship Id="rId14" Target="../media/image120.png" Type="http://schemas.openxmlformats.org/officeDocument/2006/relationships/image"/><Relationship Id="rId15" Target="../media/image121.png" Type="http://schemas.openxmlformats.org/officeDocument/2006/relationships/image"/><Relationship Id="rId16" Target="../media/image122.png" Type="http://schemas.openxmlformats.org/officeDocument/2006/relationships/image"/><Relationship Id="rId17" Target="../media/image123.png" Type="http://schemas.openxmlformats.org/officeDocument/2006/relationships/image"/><Relationship Id="rId18" Target="../media/image124.png" Type="http://schemas.openxmlformats.org/officeDocument/2006/relationships/image"/><Relationship Id="rId19" Target="../media/image125.png" Type="http://schemas.openxmlformats.org/officeDocument/2006/relationships/image"/><Relationship Id="rId2" Target="../media/image115.png" Type="http://schemas.openxmlformats.org/officeDocument/2006/relationships/image"/><Relationship Id="rId20" Target="../media/image126.png" Type="http://schemas.openxmlformats.org/officeDocument/2006/relationships/image"/><Relationship Id="rId21" Target="../media/image127.png" Type="http://schemas.openxmlformats.org/officeDocument/2006/relationships/image"/><Relationship Id="rId22" Target="../media/image128.png" Type="http://schemas.openxmlformats.org/officeDocument/2006/relationships/image"/><Relationship Id="rId23" Target="../media/image129.png" Type="http://schemas.openxmlformats.org/officeDocument/2006/relationships/image"/><Relationship Id="rId24" Target="../media/image130.png" Type="http://schemas.openxmlformats.org/officeDocument/2006/relationships/image"/><Relationship Id="rId25" Target="../media/image131.png" Type="http://schemas.openxmlformats.org/officeDocument/2006/relationships/image"/><Relationship Id="rId26" Target="../media/image132.png" Type="http://schemas.openxmlformats.org/officeDocument/2006/relationships/image"/><Relationship Id="rId27" Target="../media/image133.png" Type="http://schemas.openxmlformats.org/officeDocument/2006/relationships/image"/><Relationship Id="rId28" Target="../media/image134.png" Type="http://schemas.openxmlformats.org/officeDocument/2006/relationships/image"/><Relationship Id="rId3" Target="../media/image91.png" Type="http://schemas.openxmlformats.org/officeDocument/2006/relationships/image"/><Relationship Id="rId4" Target="../media/image92.png" Type="http://schemas.openxmlformats.org/officeDocument/2006/relationships/image"/><Relationship Id="rId5" Target="../media/image99.png" Type="http://schemas.openxmlformats.org/officeDocument/2006/relationships/image"/><Relationship Id="rId6" Target="../media/image100.png" Type="http://schemas.openxmlformats.org/officeDocument/2006/relationships/image"/><Relationship Id="rId7" Target="../media/image101.png" Type="http://schemas.openxmlformats.org/officeDocument/2006/relationships/image"/><Relationship Id="rId8" Target="../media/image103.png" Type="http://schemas.openxmlformats.org/officeDocument/2006/relationships/image"/><Relationship Id="rId9" Target="../media/image10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6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27200" y="5473700"/>
            <a:ext cx="7810500" cy="1231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3949700"/>
            <a:ext cx="7340600" cy="274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20800" y="9309100"/>
            <a:ext cx="4838700" cy="558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31200" y="9321800"/>
            <a:ext cx="1739900" cy="52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23900" y="9359900"/>
            <a:ext cx="1358900" cy="520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19400" y="2616200"/>
            <a:ext cx="13817600" cy="274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47700" y="342900"/>
            <a:ext cx="19812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2298700" y="3822700"/>
            <a:ext cx="19837400" cy="2743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3505200" y="5067300"/>
            <a:ext cx="210947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6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823700" y="711200"/>
            <a:ext cx="6337300" cy="635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99700" y="203200"/>
            <a:ext cx="10985500" cy="850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00200" y="3022600"/>
            <a:ext cx="1701800" cy="187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5600" y="4851400"/>
            <a:ext cx="11188700" cy="255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17800" y="2717800"/>
            <a:ext cx="7607300" cy="2387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2900" y="6527800"/>
            <a:ext cx="130810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53100" y="4762500"/>
            <a:ext cx="3873500" cy="387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953500" y="4749800"/>
            <a:ext cx="3873500" cy="387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01900" y="4889500"/>
            <a:ext cx="3873500" cy="3873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5500" y="5715000"/>
            <a:ext cx="4533900" cy="2374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308600" y="5867400"/>
            <a:ext cx="4470400" cy="1879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10600" y="5689600"/>
            <a:ext cx="4737100" cy="2476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204700" y="4762500"/>
            <a:ext cx="3873500" cy="3873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217400" y="5892800"/>
            <a:ext cx="4622800" cy="182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65400" y="3568700"/>
            <a:ext cx="3022600" cy="137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35000" y="3568700"/>
            <a:ext cx="3098800" cy="137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09600" y="889000"/>
            <a:ext cx="8178800" cy="1193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60400" y="482600"/>
            <a:ext cx="749300" cy="800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85800" y="1524000"/>
            <a:ext cx="2070100" cy="850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19200" y="482600"/>
            <a:ext cx="30480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B2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92900" y="3492500"/>
            <a:ext cx="5626100" cy="3670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610100" y="4152900"/>
            <a:ext cx="2717800" cy="2717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39100" y="5321300"/>
            <a:ext cx="355600" cy="355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37300" y="3022600"/>
            <a:ext cx="10668000" cy="495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28100" y="4191000"/>
            <a:ext cx="5334000" cy="2476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03700" y="4648200"/>
            <a:ext cx="3771900" cy="170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50300" y="4229100"/>
            <a:ext cx="6946900" cy="3606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64500" y="8458200"/>
            <a:ext cx="355600" cy="35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394200" y="2616200"/>
            <a:ext cx="10172700" cy="1244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610100" y="7150100"/>
            <a:ext cx="2717800" cy="2717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41800" y="7620000"/>
            <a:ext cx="3759200" cy="1714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987800" y="5676900"/>
            <a:ext cx="37973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038600" y="8585200"/>
            <a:ext cx="3797300" cy="1028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410200" y="2755900"/>
            <a:ext cx="8597900" cy="11176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6235700"/>
            <a:ext cx="10668000" cy="4953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78900" y="7404100"/>
            <a:ext cx="5334000" cy="2476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734300" y="7315200"/>
            <a:ext cx="7823200" cy="3784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22300" y="889000"/>
            <a:ext cx="8178800" cy="1193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35000" y="368300"/>
            <a:ext cx="952500" cy="1041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19200" y="482600"/>
            <a:ext cx="30480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08200" y="3098800"/>
            <a:ext cx="6134100" cy="284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594100" y="3771900"/>
            <a:ext cx="3073400" cy="1422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54500" y="2374900"/>
            <a:ext cx="1765300" cy="1765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216400" y="2705100"/>
            <a:ext cx="2070100" cy="1054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92500" y="3848100"/>
            <a:ext cx="4013200" cy="2082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039100" y="2349500"/>
            <a:ext cx="8839200" cy="6946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97200" y="6235700"/>
            <a:ext cx="4267200" cy="300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000500" y="3365500"/>
            <a:ext cx="2184400" cy="609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302000" y="5486400"/>
            <a:ext cx="4089400" cy="952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22300" y="825500"/>
            <a:ext cx="8178800" cy="1193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35000" y="368300"/>
            <a:ext cx="952500" cy="1041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19200" y="482600"/>
            <a:ext cx="30480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483100" y="3886200"/>
            <a:ext cx="8788400" cy="1638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83300" y="2171700"/>
            <a:ext cx="5651500" cy="262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67600" y="2794000"/>
            <a:ext cx="2819400" cy="130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064500" y="1511300"/>
            <a:ext cx="1625600" cy="1625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27900" y="4699000"/>
            <a:ext cx="3162300" cy="1892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950200" y="1778000"/>
            <a:ext cx="20066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112000" y="2578100"/>
            <a:ext cx="3949700" cy="2476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35900" y="2413000"/>
            <a:ext cx="2006600" cy="558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095500" y="7150100"/>
            <a:ext cx="4787900" cy="2946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683000" y="5511800"/>
            <a:ext cx="1714500" cy="952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247900" y="5930900"/>
            <a:ext cx="4572000" cy="14986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134600" y="6578600"/>
            <a:ext cx="6731000" cy="3517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306300" y="5511800"/>
            <a:ext cx="2082800" cy="952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236200" y="5956300"/>
            <a:ext cx="5410200" cy="952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22300" y="825500"/>
            <a:ext cx="8178800" cy="1193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35000" y="368300"/>
            <a:ext cx="952500" cy="1041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19200" y="482600"/>
            <a:ext cx="30480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045700" y="1308100"/>
            <a:ext cx="4305300" cy="7823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4635500"/>
            <a:ext cx="8775700" cy="407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82900" y="5600700"/>
            <a:ext cx="4381500" cy="2032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822700" y="3619500"/>
            <a:ext cx="2527300" cy="2527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657600" y="4038600"/>
            <a:ext cx="3098800" cy="1587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70100" y="5283200"/>
            <a:ext cx="6451600" cy="382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67100" y="5029200"/>
            <a:ext cx="3086100" cy="838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22300" y="825500"/>
            <a:ext cx="8178800" cy="1193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368300"/>
            <a:ext cx="952500" cy="1041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9200" y="482600"/>
            <a:ext cx="3048000" cy="952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096500" y="8991600"/>
            <a:ext cx="45593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6E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92900" y="3492500"/>
            <a:ext cx="5778500" cy="3670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283200" y="1689100"/>
            <a:ext cx="7429500" cy="914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889000"/>
            <a:ext cx="8178800" cy="1193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368300"/>
            <a:ext cx="9525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482600"/>
            <a:ext cx="3048000" cy="95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40600" y="1727200"/>
            <a:ext cx="2933700" cy="10287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60000">
            <a:off x="7366000" y="6134100"/>
            <a:ext cx="762000" cy="762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685800" y="6705600"/>
            <a:ext cx="51943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4305300" y="6515100"/>
            <a:ext cx="1358900" cy="63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762000" y="2324100"/>
            <a:ext cx="8115300" cy="3771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06500" y="3213100"/>
            <a:ext cx="4064000" cy="1879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93800" y="3263900"/>
            <a:ext cx="3911600" cy="1993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736600" y="7213600"/>
            <a:ext cx="8115300" cy="3771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44600" y="8115300"/>
            <a:ext cx="4064000" cy="1879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74700" y="8521700"/>
            <a:ext cx="4394200" cy="12319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762000" y="4673600"/>
            <a:ext cx="8115300" cy="3771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06500" y="5562600"/>
            <a:ext cx="4064000" cy="1879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66800" y="5905500"/>
            <a:ext cx="4318000" cy="13462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6464300" y="3352800"/>
            <a:ext cx="2578100" cy="2578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184900" y="4191000"/>
            <a:ext cx="3175000" cy="11303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6464300" y="7073900"/>
            <a:ext cx="2578100" cy="2578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210300" y="7924800"/>
            <a:ext cx="3136900" cy="1130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765800" y="3124200"/>
            <a:ext cx="4025900" cy="66802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308600" y="2654300"/>
            <a:ext cx="1155700" cy="11049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08100" y="2552700"/>
            <a:ext cx="7315200" cy="1422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60000">
            <a:off x="13677900" y="6045200"/>
            <a:ext cx="762000" cy="762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12763500" y="3276600"/>
            <a:ext cx="2578100" cy="25781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344400" y="4114800"/>
            <a:ext cx="3327400" cy="11303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12763500" y="7137400"/>
            <a:ext cx="2578100" cy="25781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039600" y="3086100"/>
            <a:ext cx="4025900" cy="66802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090400" y="7912100"/>
            <a:ext cx="3606800" cy="11811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582400" y="2705100"/>
            <a:ext cx="1155700" cy="11049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7620000" y="2616200"/>
            <a:ext cx="73025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513067300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22800" y="2235200"/>
            <a:ext cx="38100" cy="737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889000"/>
            <a:ext cx="8178800" cy="1193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368300"/>
            <a:ext cx="952500" cy="1041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482600"/>
            <a:ext cx="3048000" cy="952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1891499900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700" y="4559300"/>
            <a:ext cx="4216400" cy="3263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53000" y="3098800"/>
            <a:ext cx="4279900" cy="3048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953000" y="6591300"/>
            <a:ext cx="4267200" cy="3213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513067300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37700" y="2247900"/>
            <a:ext cx="38100" cy="73787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829800" y="3098800"/>
            <a:ext cx="4013200" cy="32639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071600" y="3086100"/>
            <a:ext cx="4038600" cy="33655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29800" y="6680200"/>
            <a:ext cx="4013200" cy="30353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071600" y="6743700"/>
            <a:ext cx="4038600" cy="2870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594100" y="1917700"/>
            <a:ext cx="6172200" cy="129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-2095500" y="1828800"/>
            <a:ext cx="6972300" cy="1422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541000" y="2044700"/>
            <a:ext cx="62230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4483100"/>
            <a:ext cx="18326100" cy="5803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0" y="7289800"/>
            <a:ext cx="16522700" cy="1905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4200" y="3073400"/>
            <a:ext cx="2819400" cy="2819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14800" y="3073400"/>
            <a:ext cx="2819400" cy="281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72400" y="3073400"/>
            <a:ext cx="2819400" cy="281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366500" y="3073400"/>
            <a:ext cx="2819400" cy="2819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3568700"/>
            <a:ext cx="1549400" cy="1816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64100" y="3581400"/>
            <a:ext cx="1473200" cy="1803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97100" y="3060700"/>
            <a:ext cx="2819400" cy="2819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938000" y="3492500"/>
            <a:ext cx="1676400" cy="196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7400" y="6527800"/>
            <a:ext cx="2730500" cy="685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190500" y="5956300"/>
            <a:ext cx="3784600" cy="1003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127500" y="6540500"/>
            <a:ext cx="2984500" cy="685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429000" y="5969000"/>
            <a:ext cx="3784600" cy="1016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01700" y="7391400"/>
            <a:ext cx="16802100" cy="1981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759700" y="6515100"/>
            <a:ext cx="2984500" cy="685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061200" y="5956300"/>
            <a:ext cx="3784600" cy="1003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947400" y="6553200"/>
            <a:ext cx="3429000" cy="685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693400" y="5981700"/>
            <a:ext cx="3759200" cy="1016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873500" y="419100"/>
            <a:ext cx="9296400" cy="2184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33400" y="444500"/>
            <a:ext cx="1473200" cy="952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224000" y="6007100"/>
            <a:ext cx="3746500" cy="1016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5570200" y="3581400"/>
            <a:ext cx="1473200" cy="1790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407400" y="3568700"/>
            <a:ext cx="1587500" cy="1892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5113000" y="6540500"/>
            <a:ext cx="26543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283200" y="1854200"/>
            <a:ext cx="7429500" cy="914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727700" y="4406900"/>
            <a:ext cx="2527300" cy="1460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22300" y="889000"/>
            <a:ext cx="8178800" cy="1193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5000" y="368300"/>
            <a:ext cx="952500" cy="1041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9200" y="482600"/>
            <a:ext cx="3048000" cy="95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708900" y="1866900"/>
            <a:ext cx="2997200" cy="1028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213100" y="4699000"/>
            <a:ext cx="3213100" cy="1054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213100" y="8483600"/>
            <a:ext cx="2362200" cy="95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823200" y="3390900"/>
            <a:ext cx="1143000" cy="1104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283700" y="3695700"/>
            <a:ext cx="355600" cy="3556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823200" y="5918200"/>
            <a:ext cx="1143000" cy="1117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296400" y="6223000"/>
            <a:ext cx="355600" cy="355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778500" y="8686800"/>
            <a:ext cx="355600" cy="355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791700" y="5575300"/>
            <a:ext cx="5245100" cy="1854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664700" y="3098800"/>
            <a:ext cx="5245100" cy="1854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432800" y="6769100"/>
            <a:ext cx="6464300" cy="914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273800" y="8331200"/>
            <a:ext cx="55626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505200" y="-228600"/>
            <a:ext cx="25311100" cy="13169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83200" y="1854200"/>
            <a:ext cx="7429500" cy="914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22300" y="889000"/>
            <a:ext cx="8178800" cy="1193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5000" y="368300"/>
            <a:ext cx="952500" cy="1041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9200" y="482600"/>
            <a:ext cx="3048000" cy="95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40600" y="1968500"/>
            <a:ext cx="37338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6E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0" y="2552700"/>
            <a:ext cx="12623800" cy="7429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79700" y="1752600"/>
            <a:ext cx="9436100" cy="95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22300" y="825500"/>
            <a:ext cx="8178800" cy="1193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5000" y="368300"/>
            <a:ext cx="952500" cy="1041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9200" y="482600"/>
            <a:ext cx="30480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55700" y="2146300"/>
            <a:ext cx="7429500" cy="914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927100"/>
            <a:ext cx="10160000" cy="1778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368300"/>
            <a:ext cx="9525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482600"/>
            <a:ext cx="3048000" cy="95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90900" y="2159000"/>
            <a:ext cx="31623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125200" y="2120900"/>
            <a:ext cx="6591300" cy="914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680200" y="5727700"/>
            <a:ext cx="7785100" cy="44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7500" y="4368800"/>
            <a:ext cx="4368800" cy="37592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029200" y="4470400"/>
            <a:ext cx="4838700" cy="3568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760200" y="3848100"/>
            <a:ext cx="5346700" cy="4927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661900" y="2171700"/>
            <a:ext cx="3276600" cy="1028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807200" y="9626600"/>
            <a:ext cx="144018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6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7129653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985000" y="5118100"/>
            <a:ext cx="27305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27200" y="4483100"/>
            <a:ext cx="1308100" cy="1447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616200" y="4140200"/>
            <a:ext cx="3771900" cy="2286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06000" y="4610100"/>
            <a:ext cx="7810500" cy="129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23700" y="711200"/>
            <a:ext cx="6337300" cy="635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99700" y="203200"/>
            <a:ext cx="109855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6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1435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105400" y="0"/>
            <a:ext cx="13182600" cy="10287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5175377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829800" y="6337300"/>
            <a:ext cx="4191000" cy="38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5175377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24900" y="4406900"/>
            <a:ext cx="5956300" cy="38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232400" y="-2413000"/>
            <a:ext cx="14274800" cy="14274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331200" y="685800"/>
            <a:ext cx="7137400" cy="7137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96400" y="1663700"/>
            <a:ext cx="5207000" cy="5207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368800" y="7708900"/>
            <a:ext cx="14859000" cy="2806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039100" y="8369300"/>
            <a:ext cx="7429500" cy="1409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262100" y="2768600"/>
            <a:ext cx="3314700" cy="3314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223000" y="2768600"/>
            <a:ext cx="3314700" cy="3314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261600" y="2768600"/>
            <a:ext cx="3314700" cy="3314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629400" y="8648700"/>
            <a:ext cx="9220200" cy="1092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083300" y="3302000"/>
            <a:ext cx="2984500" cy="812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019800" y="3632200"/>
            <a:ext cx="3797300" cy="1270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765800" y="4406900"/>
            <a:ext cx="3987800" cy="1358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147300" y="3302000"/>
            <a:ext cx="2971800" cy="812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528300" y="3556000"/>
            <a:ext cx="2755900" cy="1358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690100" y="4419600"/>
            <a:ext cx="4127500" cy="10668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147800" y="3302000"/>
            <a:ext cx="2971800" cy="812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312900" y="3556000"/>
            <a:ext cx="3556000" cy="1358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3690600" y="4457700"/>
            <a:ext cx="4114800" cy="1397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47700" y="863600"/>
            <a:ext cx="1689100" cy="1016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635000" y="342900"/>
            <a:ext cx="952500" cy="1041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-88900" y="9410700"/>
            <a:ext cx="24003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6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7475728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295900" y="5359400"/>
            <a:ext cx="53721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66900" y="4876800"/>
            <a:ext cx="1206500" cy="1333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17800" y="4508500"/>
            <a:ext cx="2133600" cy="2146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858500" y="4914900"/>
            <a:ext cx="6121400" cy="1790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23700" y="711200"/>
            <a:ext cx="6337300" cy="635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99700" y="203200"/>
            <a:ext cx="109855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6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232400" y="0"/>
            <a:ext cx="130556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5143500" cy="1028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89600" y="4038600"/>
            <a:ext cx="3225800" cy="3225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630400" y="4038600"/>
            <a:ext cx="3225800" cy="3225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147300" y="4051300"/>
            <a:ext cx="3225800" cy="322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21800" y="5473700"/>
            <a:ext cx="355600" cy="355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45700" y="3810000"/>
            <a:ext cx="3441700" cy="3441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830300" y="5448300"/>
            <a:ext cx="355600" cy="355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2460000">
            <a:off x="8382000" y="800100"/>
            <a:ext cx="6756400" cy="5918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3200000">
            <a:off x="8610600" y="4648200"/>
            <a:ext cx="6756400" cy="5918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60400" y="914400"/>
            <a:ext cx="3721100" cy="952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" y="342900"/>
            <a:ext cx="939800" cy="1041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88900" y="9410700"/>
            <a:ext cx="2400300" cy="850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165600" y="4851400"/>
            <a:ext cx="5651500" cy="1803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081000" y="4876800"/>
            <a:ext cx="5651500" cy="1803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156700" y="4559300"/>
            <a:ext cx="5092700" cy="2654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509000" y="1346200"/>
            <a:ext cx="5651500" cy="1498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309100" y="8826500"/>
            <a:ext cx="51308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6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70600" y="3873500"/>
            <a:ext cx="7010400" cy="5080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6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27200" y="5473700"/>
            <a:ext cx="7810500" cy="1231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3949700"/>
            <a:ext cx="7340600" cy="274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7700" y="342900"/>
            <a:ext cx="1981200" cy="101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43700" y="3733800"/>
            <a:ext cx="4953000" cy="344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34700" y="9563100"/>
            <a:ext cx="72898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6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7340600"/>
            <a:ext cx="5270500" cy="20447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4909312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0" y="3683000"/>
            <a:ext cx="1041400" cy="38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4479417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88700" y="6299200"/>
            <a:ext cx="1485900" cy="38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4690872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883900" y="7620000"/>
            <a:ext cx="1803400" cy="38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5262753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90000" y="8940800"/>
            <a:ext cx="3784600" cy="381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4909312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0" y="4991100"/>
            <a:ext cx="10414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477000" y="3263900"/>
            <a:ext cx="7747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73900" y="3124200"/>
            <a:ext cx="4483100" cy="1397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01600" y="3340100"/>
            <a:ext cx="4241800" cy="850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77000" y="4584700"/>
            <a:ext cx="838200" cy="927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4432300"/>
            <a:ext cx="3492500" cy="1397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801600" y="4622800"/>
            <a:ext cx="3136900" cy="850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477000" y="5892800"/>
            <a:ext cx="850900" cy="927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814300" y="5981700"/>
            <a:ext cx="3886200" cy="850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073900" y="5753100"/>
            <a:ext cx="4470400" cy="1397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477000" y="7213600"/>
            <a:ext cx="863600" cy="927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073900" y="6972300"/>
            <a:ext cx="2476500" cy="1498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801600" y="7289800"/>
            <a:ext cx="5130800" cy="850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477000" y="8610600"/>
            <a:ext cx="850900" cy="927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073900" y="8356600"/>
            <a:ext cx="1511300" cy="1498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814300" y="8636000"/>
            <a:ext cx="4305300" cy="1270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823700" y="711200"/>
            <a:ext cx="6337300" cy="635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299700" y="203200"/>
            <a:ext cx="109855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6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7298055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042400" y="4902200"/>
            <a:ext cx="15367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98600" y="4279900"/>
            <a:ext cx="1155700" cy="1422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74900" y="4076700"/>
            <a:ext cx="6667500" cy="2082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896600" y="4406900"/>
            <a:ext cx="6299200" cy="1270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23700" y="711200"/>
            <a:ext cx="6337300" cy="635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99700" y="203200"/>
            <a:ext cx="109855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6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320840100" y="3208401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400" y="25400"/>
            <a:ext cx="51435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143500" y="0"/>
            <a:ext cx="13182600" cy="10287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57800" y="3746500"/>
            <a:ext cx="6172200" cy="2387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57800" y="4800600"/>
            <a:ext cx="6172200" cy="130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213100" y="1790700"/>
            <a:ext cx="14630400" cy="1219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3657600" y="698500"/>
            <a:ext cx="31623000" cy="86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47700" y="952500"/>
            <a:ext cx="3060700" cy="95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0" y="355600"/>
            <a:ext cx="863600" cy="1028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257800" y="5638800"/>
            <a:ext cx="6172200" cy="31877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363200" y="5461000"/>
            <a:ext cx="7962900" cy="4508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766300" y="9131300"/>
            <a:ext cx="8636000" cy="5715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797800" y="1295400"/>
            <a:ext cx="1117600" cy="7874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10860000">
            <a:off x="14986000" y="2616200"/>
            <a:ext cx="1117600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812671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1722100" y="3543300"/>
            <a:ext cx="9017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812671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1722100" y="6184900"/>
            <a:ext cx="9017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1812671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1722100" y="8610600"/>
            <a:ext cx="901700" cy="12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7250811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71900" y="6070600"/>
            <a:ext cx="51181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737600" y="2044700"/>
            <a:ext cx="2997200" cy="2997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737600" y="4699000"/>
            <a:ext cx="2997200" cy="299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737600" y="7124700"/>
            <a:ext cx="2997200" cy="299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346200" y="4140200"/>
            <a:ext cx="3975100" cy="39751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7250811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50000" y="3517900"/>
            <a:ext cx="673100" cy="508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7250811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321300" y="6184900"/>
            <a:ext cx="1701800" cy="508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725081100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50000" y="8585200"/>
            <a:ext cx="673100" cy="50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0" y="2832100"/>
            <a:ext cx="1409700" cy="14097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74100" y="4660900"/>
            <a:ext cx="2984500" cy="2984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359900" y="7886700"/>
            <a:ext cx="1689100" cy="1689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251700" y="3124200"/>
            <a:ext cx="1282700" cy="952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98400" y="3098800"/>
            <a:ext cx="4483100" cy="1028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251700" y="5765800"/>
            <a:ext cx="1295400" cy="952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611100" y="5575300"/>
            <a:ext cx="4457700" cy="13589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264400" y="8204200"/>
            <a:ext cx="1231900" cy="927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598400" y="8001000"/>
            <a:ext cx="3340100" cy="1041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2400" y="5613400"/>
            <a:ext cx="5588000" cy="129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79400" y="88900"/>
            <a:ext cx="698500" cy="838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92100" y="584200"/>
            <a:ext cx="2463800" cy="774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4102100" y="1066800"/>
            <a:ext cx="103505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6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7253732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966200" y="5156200"/>
            <a:ext cx="15367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47900" y="4559300"/>
            <a:ext cx="1244600" cy="138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187700" y="4343400"/>
            <a:ext cx="5156200" cy="207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201400" y="4610100"/>
            <a:ext cx="4648200" cy="1257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23700" y="711200"/>
            <a:ext cx="6337300" cy="635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99700" y="203200"/>
            <a:ext cx="109855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317500"/>
            <a:ext cx="939800" cy="104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889000"/>
            <a:ext cx="2311400" cy="101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6159500" y="4546600"/>
            <a:ext cx="29210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07300" y="5994400"/>
            <a:ext cx="977900" cy="10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05800" y="5168900"/>
            <a:ext cx="2641600" cy="1727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40600" y="1600200"/>
            <a:ext cx="35941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277100" y="2032000"/>
            <a:ext cx="3860800" cy="1092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001000" y="5549900"/>
            <a:ext cx="3492500" cy="1231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266700" y="5727700"/>
            <a:ext cx="51943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57500" y="4419600"/>
            <a:ext cx="9779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857500" y="6299200"/>
            <a:ext cx="9652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556000" y="3543300"/>
            <a:ext cx="2476500" cy="1625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556000" y="5499100"/>
            <a:ext cx="2641600" cy="1727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590800" y="1600200"/>
            <a:ext cx="3594100" cy="173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565400" y="2032000"/>
            <a:ext cx="3848100" cy="109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213100" y="3886200"/>
            <a:ext cx="3238500" cy="1231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289300" y="5854700"/>
            <a:ext cx="3251200" cy="1231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-16200000">
            <a:off x="10985500" y="4508500"/>
            <a:ext cx="2768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369800" y="5892800"/>
            <a:ext cx="977900" cy="10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3055600" y="5168900"/>
            <a:ext cx="2641600" cy="1727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103100" y="1600200"/>
            <a:ext cx="3594100" cy="1739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870200" y="8305800"/>
            <a:ext cx="965200" cy="101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1976100" y="2057400"/>
            <a:ext cx="4089400" cy="1028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611100" y="5537200"/>
            <a:ext cx="3632200" cy="1231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556000" y="7505700"/>
            <a:ext cx="2641600" cy="1727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2971800" y="7912100"/>
            <a:ext cx="3886200" cy="1231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00700" y="8343900"/>
            <a:ext cx="1244600" cy="101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00700" y="6286500"/>
            <a:ext cx="1244600" cy="10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00700" y="4406900"/>
            <a:ext cx="12446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317500"/>
            <a:ext cx="939800" cy="1041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889000"/>
            <a:ext cx="23114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-165100" y="5715000"/>
            <a:ext cx="51943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25700" y="4406900"/>
            <a:ext cx="977900" cy="10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25700" y="6286500"/>
            <a:ext cx="9652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124200" y="3530600"/>
            <a:ext cx="2641600" cy="1727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124200" y="5486400"/>
            <a:ext cx="2641600" cy="172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59000" y="1587500"/>
            <a:ext cx="3594100" cy="1739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044700" y="2044700"/>
            <a:ext cx="39116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44800" y="3810000"/>
            <a:ext cx="3175000" cy="1536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844800" y="5676900"/>
            <a:ext cx="3187700" cy="1536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25700" y="8293100"/>
            <a:ext cx="9652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124200" y="7493000"/>
            <a:ext cx="2641600" cy="1727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238500" y="7696200"/>
            <a:ext cx="2692400" cy="1536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331200" y="6324600"/>
            <a:ext cx="6057900" cy="38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213600" y="5473700"/>
            <a:ext cx="1828800" cy="1765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525000" y="5473700"/>
            <a:ext cx="1828800" cy="1765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823700" y="5473700"/>
            <a:ext cx="1828800" cy="1765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160500" y="5461000"/>
            <a:ext cx="1752600" cy="1752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331200" y="4305300"/>
            <a:ext cx="6159500" cy="38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213600" y="3441700"/>
            <a:ext cx="1828800" cy="1765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525000" y="3441700"/>
            <a:ext cx="1828800" cy="1765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823700" y="3441700"/>
            <a:ext cx="1828800" cy="1765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261100" y="3898900"/>
            <a:ext cx="3390900" cy="1016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8445500" y="3873500"/>
            <a:ext cx="3543300" cy="1016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772900" y="3911600"/>
            <a:ext cx="2184400" cy="914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6311900" y="5880100"/>
            <a:ext cx="3403600" cy="1016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8458200" y="5930900"/>
            <a:ext cx="3517900" cy="1016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0731500" y="5854700"/>
            <a:ext cx="3530600" cy="1016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966700" y="5867400"/>
            <a:ext cx="3695700" cy="10160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213600" y="7607300"/>
            <a:ext cx="1828800" cy="17653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160500" y="3479800"/>
            <a:ext cx="1752600" cy="1752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6248400" y="8128000"/>
            <a:ext cx="3416300" cy="9525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081000" y="3695700"/>
            <a:ext cx="3530600" cy="144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